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59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60" r:id="rId29"/>
    <p:sldId id="288" r:id="rId30"/>
    <p:sldId id="289" r:id="rId31"/>
    <p:sldId id="290" r:id="rId32"/>
    <p:sldId id="291" r:id="rId33"/>
    <p:sldId id="292" r:id="rId34"/>
    <p:sldId id="293" r:id="rId35"/>
    <p:sldId id="261" r:id="rId36"/>
    <p:sldId id="295" r:id="rId37"/>
    <p:sldId id="296" r:id="rId38"/>
    <p:sldId id="297" r:id="rId39"/>
    <p:sldId id="298" r:id="rId40"/>
    <p:sldId id="299" r:id="rId41"/>
    <p:sldId id="262" r:id="rId42"/>
    <p:sldId id="300" r:id="rId43"/>
    <p:sldId id="263" r:id="rId44"/>
    <p:sldId id="301" r:id="rId45"/>
    <p:sldId id="302" r:id="rId46"/>
    <p:sldId id="264" r:id="rId47"/>
    <p:sldId id="303" r:id="rId48"/>
    <p:sldId id="304" r:id="rId49"/>
    <p:sldId id="305" r:id="rId50"/>
    <p:sldId id="306" r:id="rId51"/>
    <p:sldId id="265" r:id="rId52"/>
    <p:sldId id="307" r:id="rId53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50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第5章 计算机网络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8" name="图片 1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9" name="图片 1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0" name="图片 1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1" name="图片 1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2" name="图片 1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5.2 网络规划与设计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3" name="图片 1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0315"/>
            <a:ext cx="11588750" cy="560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4" name="图片 1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5" name="图片 1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6" name="图片 1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7" name="图片 1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1620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" y="151765"/>
            <a:ext cx="11275695" cy="6025515"/>
          </a:xfrm>
        </p:spPr>
        <p:txBody>
          <a:bodyPr/>
          <a:p>
            <a:r>
              <a:rPr lang="zh-CN" altLang="en-US"/>
              <a:t>5.1 TCP/IP协议族</a:t>
            </a:r>
            <a:endParaRPr lang="zh-CN" altLang="en-US"/>
          </a:p>
          <a:p>
            <a:r>
              <a:rPr lang="zh-CN" altLang="en-US"/>
              <a:t>5.2 网络规划与设计</a:t>
            </a:r>
            <a:endParaRPr lang="zh-CN" altLang="en-US"/>
          </a:p>
          <a:p>
            <a:r>
              <a:rPr lang="zh-CN" altLang="en-US"/>
              <a:t>5.3 网络存储技术</a:t>
            </a:r>
            <a:endParaRPr lang="zh-CN" altLang="en-US"/>
          </a:p>
          <a:p>
            <a:r>
              <a:rPr lang="zh-CN" altLang="en-US"/>
              <a:t>5.4 IPv6</a:t>
            </a:r>
            <a:endParaRPr lang="zh-CN" altLang="en-US"/>
          </a:p>
          <a:p>
            <a:r>
              <a:rPr lang="zh-CN" altLang="en-US"/>
              <a:t>5.5 网络接入技术</a:t>
            </a:r>
            <a:endParaRPr lang="zh-CN" altLang="en-US"/>
          </a:p>
          <a:p>
            <a:r>
              <a:rPr lang="zh-CN" altLang="en-US"/>
              <a:t>5.6 综合布线系统</a:t>
            </a:r>
            <a:endParaRPr lang="zh-CN" altLang="en-US"/>
          </a:p>
          <a:p>
            <a:r>
              <a:rPr lang="zh-CN" altLang="en-US"/>
              <a:t>5.7 物联网</a:t>
            </a:r>
            <a:endParaRPr lang="zh-CN" altLang="en-US"/>
          </a:p>
          <a:p>
            <a:r>
              <a:rPr lang="zh-CN" altLang="en-US"/>
              <a:t>5.8 云计算的概念与特点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8" name="图片 1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9" name="图片 1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0" name="图片 1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1" name="图片 1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2" name="图片 1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05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" name="图片 1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4" name="图片 1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5.3 网络存储技术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5" name="图片 1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34770"/>
            <a:ext cx="11675745" cy="5522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6" name="图片 1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7" name="图片 1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5.1 TCP/IP协议族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1" name="图片 14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71270"/>
            <a:ext cx="12020550" cy="55873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8" name="图片 1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9" name="图片 1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0" name="图片 1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1" name="图片 1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0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5.4 IPv6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2" name="图片 1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254760"/>
            <a:ext cx="11732260" cy="5603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3" name="图片 1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2" name="图片 14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5.5 网络接入技术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17320"/>
            <a:ext cx="11713210" cy="544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1907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5.6 综合布线系统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02385"/>
            <a:ext cx="11455400" cy="5555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0668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5.7 物联网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12545"/>
            <a:ext cx="11608435" cy="554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3" name="图片 14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604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5.8 云计算的概念与特点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36370"/>
            <a:ext cx="11540490" cy="5421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4" name="图片 14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5" name="图片 14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6" name="图片 14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47" name="图片 1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COMMONDATA" val="eyJoZGlkIjoiM2Y5Zjk1MTU5MTI4N2EyNzAxMGI0YzBiNjI0YTc0Mzk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</Words>
  <Application>WPS 演示</Application>
  <PresentationFormat>宽屏</PresentationFormat>
  <Paragraphs>28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53</cp:revision>
  <dcterms:created xsi:type="dcterms:W3CDTF">2023-04-16T10:28:46Z</dcterms:created>
  <dcterms:modified xsi:type="dcterms:W3CDTF">2023-04-16T13:38:46Z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44D1E004A699442BAE77FDC3AAB5F242_12</vt:lpwstr>
  </property>
  <property fmtid="{D5CDD505-2E9C-101B-9397-08002B2CF9AE}" pid="3" name="KSOProductBuildVer">
    <vt:lpwstr>2052-11.1.0.14036</vt:lpwstr>
  </property>
</Properties>
</file>